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1"/>
  </p:notesMasterIdLst>
  <p:sldIdLst>
    <p:sldId id="256" r:id="rId2"/>
    <p:sldId id="266" r:id="rId3"/>
    <p:sldId id="269" r:id="rId4"/>
    <p:sldId id="261" r:id="rId5"/>
    <p:sldId id="262" r:id="rId6"/>
    <p:sldId id="267" r:id="rId7"/>
    <p:sldId id="268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342E"/>
    <a:srgbClr val="B9AC78"/>
    <a:srgbClr val="74664E"/>
    <a:srgbClr val="7D8693"/>
    <a:srgbClr val="776F6A"/>
    <a:srgbClr val="FFFFFF"/>
    <a:srgbClr val="E3B0A0"/>
    <a:srgbClr val="7E8A9A"/>
    <a:srgbClr val="2686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mp3>
</file>

<file path=ppt/media/media3.mp3>
</file>

<file path=ppt/media/media4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E5946-EB2C-470E-8372-ABB06E1AE152}" type="datetimeFigureOut">
              <a:rPr lang="ru-RU" smtClean="0"/>
              <a:t>31.01.2024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76A1A3-23AD-471A-8DFF-22F5D3C540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3584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50000"/>
              <a:lumOff val="5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20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8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6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3" Type="http://schemas.microsoft.com/office/2007/relationships/media" Target="../media/media2.mp3"/><Relationship Id="rId7" Type="http://schemas.microsoft.com/office/2007/relationships/media" Target="../media/media4.mp3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mp3"/><Relationship Id="rId5" Type="http://schemas.microsoft.com/office/2007/relationships/media" Target="../media/media3.mp3"/><Relationship Id="rId10" Type="http://schemas.openxmlformats.org/officeDocument/2006/relationships/image" Target="../media/image2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52139" y="775932"/>
            <a:ext cx="7315200" cy="3255264"/>
          </a:xfrm>
        </p:spPr>
        <p:txBody>
          <a:bodyPr>
            <a:normAutofit/>
          </a:bodyPr>
          <a:lstStyle/>
          <a:p>
            <a:pPr algn="ctr"/>
            <a:r>
              <a:rPr lang="ru-RU" sz="5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Смурфики</a:t>
            </a:r>
            <a:endParaRPr lang="ru-RU" sz="5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4654" y="5149218"/>
            <a:ext cx="8496831" cy="914400"/>
          </a:xfrm>
        </p:spPr>
        <p:txBody>
          <a:bodyPr>
            <a:normAutofit fontScale="92500"/>
          </a:bodyPr>
          <a:lstStyle/>
          <a:p>
            <a:pPr>
              <a:spcBef>
                <a:spcPts val="600"/>
              </a:spcBef>
            </a:pPr>
            <a:r>
              <a:rPr lang="ru-RU" dirty="0">
                <a:latin typeface="Arial Narrow" panose="020B0606020202030204" pitchFamily="34" charset="0"/>
              </a:rPr>
              <a:t>Работу выполнили: Егорова Алиса Максимовна, Лисин Владислав Станиславович</a:t>
            </a:r>
          </a:p>
          <a:p>
            <a:pPr>
              <a:spcBef>
                <a:spcPts val="600"/>
              </a:spcBef>
            </a:pPr>
            <a:r>
              <a:rPr lang="ru-RU" dirty="0">
                <a:latin typeface="Arial Narrow" panose="020B0606020202030204" pitchFamily="34" charset="0"/>
              </a:rPr>
              <a:t>Наставники: </a:t>
            </a:r>
            <a:r>
              <a:rPr lang="ru-RU" dirty="0" err="1">
                <a:latin typeface="Arial Narrow" panose="020B0606020202030204" pitchFamily="34" charset="0"/>
              </a:rPr>
              <a:t>Пансков</a:t>
            </a:r>
            <a:r>
              <a:rPr lang="ru-RU" dirty="0">
                <a:latin typeface="Arial Narrow" panose="020B0606020202030204" pitchFamily="34" charset="0"/>
              </a:rPr>
              <a:t> Иван Дмитриевич и </a:t>
            </a:r>
            <a:r>
              <a:rPr lang="ru-RU" dirty="0" err="1">
                <a:latin typeface="Arial Narrow" panose="020B0606020202030204" pitchFamily="34" charset="0"/>
              </a:rPr>
              <a:t>Рогонов</a:t>
            </a:r>
            <a:r>
              <a:rPr lang="ru-RU" dirty="0">
                <a:latin typeface="Arial Narrow" panose="020B0606020202030204" pitchFamily="34" charset="0"/>
              </a:rPr>
              <a:t> Степан Алексеевич</a:t>
            </a: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9898942" y="825910"/>
            <a:ext cx="1753127" cy="51820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kern="1200" spc="-10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IT-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Куб</a:t>
            </a:r>
            <a:b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Яндекс Лицей</a:t>
            </a: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г. Тверь</a:t>
            </a:r>
          </a:p>
          <a:p>
            <a:pPr algn="ctr"/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2023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63" y="843328"/>
            <a:ext cx="2079286" cy="74022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1328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лилиния 5"/>
          <p:cNvSpPr/>
          <p:nvPr/>
        </p:nvSpPr>
        <p:spPr>
          <a:xfrm rot="14817232" flipH="1">
            <a:off x="4939937" y="501804"/>
            <a:ext cx="5325762" cy="8393595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 rot="156635">
            <a:off x="5807676" y="0"/>
            <a:ext cx="5325762" cy="6820930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олилиния 8"/>
          <p:cNvSpPr/>
          <p:nvPr/>
        </p:nvSpPr>
        <p:spPr>
          <a:xfrm>
            <a:off x="1210962" y="-24714"/>
            <a:ext cx="10107827" cy="2014152"/>
          </a:xfrm>
          <a:custGeom>
            <a:avLst/>
            <a:gdLst>
              <a:gd name="connsiteX0" fmla="*/ 0 w 10107827"/>
              <a:gd name="connsiteY0" fmla="*/ 2014152 h 2014152"/>
              <a:gd name="connsiteX1" fmla="*/ 815546 w 10107827"/>
              <a:gd name="connsiteY1" fmla="*/ 469557 h 2014152"/>
              <a:gd name="connsiteX2" fmla="*/ 2928552 w 10107827"/>
              <a:gd name="connsiteY2" fmla="*/ 469557 h 2014152"/>
              <a:gd name="connsiteX3" fmla="*/ 4213654 w 10107827"/>
              <a:gd name="connsiteY3" fmla="*/ 1235676 h 2014152"/>
              <a:gd name="connsiteX4" fmla="*/ 7092779 w 10107827"/>
              <a:gd name="connsiteY4" fmla="*/ 877330 h 2014152"/>
              <a:gd name="connsiteX5" fmla="*/ 8402595 w 10107827"/>
              <a:gd name="connsiteY5" fmla="*/ 864973 h 2014152"/>
              <a:gd name="connsiteX6" fmla="*/ 10107827 w 10107827"/>
              <a:gd name="connsiteY6" fmla="*/ 0 h 201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07827" h="2014152">
                <a:moveTo>
                  <a:pt x="0" y="2014152"/>
                </a:moveTo>
                <a:cubicBezTo>
                  <a:pt x="163727" y="1370570"/>
                  <a:pt x="327454" y="726989"/>
                  <a:pt x="815546" y="469557"/>
                </a:cubicBezTo>
                <a:cubicBezTo>
                  <a:pt x="1303638" y="212125"/>
                  <a:pt x="2362201" y="341870"/>
                  <a:pt x="2928552" y="469557"/>
                </a:cubicBezTo>
                <a:cubicBezTo>
                  <a:pt x="3494903" y="597243"/>
                  <a:pt x="3519616" y="1167714"/>
                  <a:pt x="4213654" y="1235676"/>
                </a:cubicBezTo>
                <a:cubicBezTo>
                  <a:pt x="4907692" y="1303638"/>
                  <a:pt x="6394622" y="939114"/>
                  <a:pt x="7092779" y="877330"/>
                </a:cubicBezTo>
                <a:cubicBezTo>
                  <a:pt x="7790936" y="815546"/>
                  <a:pt x="7900087" y="1011195"/>
                  <a:pt x="8402595" y="864973"/>
                </a:cubicBezTo>
                <a:cubicBezTo>
                  <a:pt x="8905103" y="718751"/>
                  <a:pt x="9893643" y="183292"/>
                  <a:pt x="10107827" y="0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олилиния 10"/>
          <p:cNvSpPr/>
          <p:nvPr/>
        </p:nvSpPr>
        <p:spPr>
          <a:xfrm>
            <a:off x="817829" y="1403379"/>
            <a:ext cx="11600712" cy="6472945"/>
          </a:xfrm>
          <a:custGeom>
            <a:avLst/>
            <a:gdLst>
              <a:gd name="connsiteX0" fmla="*/ 813263 w 11021018"/>
              <a:gd name="connsiteY0" fmla="*/ 1604383 h 6472945"/>
              <a:gd name="connsiteX1" fmla="*/ 2098366 w 11021018"/>
              <a:gd name="connsiteY1" fmla="*/ 319280 h 6472945"/>
              <a:gd name="connsiteX2" fmla="*/ 3791241 w 11021018"/>
              <a:gd name="connsiteY2" fmla="*/ 35075 h 6472945"/>
              <a:gd name="connsiteX3" fmla="*/ 4656214 w 11021018"/>
              <a:gd name="connsiteY3" fmla="*/ 924761 h 6472945"/>
              <a:gd name="connsiteX4" fmla="*/ 4557360 w 11021018"/>
              <a:gd name="connsiteY4" fmla="*/ 2395215 h 6472945"/>
              <a:gd name="connsiteX5" fmla="*/ 3865382 w 11021018"/>
              <a:gd name="connsiteY5" fmla="*/ 3803886 h 6472945"/>
              <a:gd name="connsiteX6" fmla="*/ 2048939 w 11021018"/>
              <a:gd name="connsiteY6" fmla="*/ 4038664 h 6472945"/>
              <a:gd name="connsiteX7" fmla="*/ 244852 w 11021018"/>
              <a:gd name="connsiteY7" fmla="*/ 4866567 h 6472945"/>
              <a:gd name="connsiteX8" fmla="*/ 454917 w 11021018"/>
              <a:gd name="connsiteY8" fmla="*/ 5694469 h 6472945"/>
              <a:gd name="connsiteX9" fmla="*/ 4248441 w 11021018"/>
              <a:gd name="connsiteY9" fmla="*/ 4891280 h 6472945"/>
              <a:gd name="connsiteX10" fmla="*/ 7152279 w 11021018"/>
              <a:gd name="connsiteY10" fmla="*/ 5484405 h 6472945"/>
              <a:gd name="connsiteX11" fmla="*/ 10575101 w 11021018"/>
              <a:gd name="connsiteY11" fmla="*/ 5027205 h 6472945"/>
              <a:gd name="connsiteX12" fmla="*/ 10884020 w 11021018"/>
              <a:gd name="connsiteY12" fmla="*/ 4953064 h 6472945"/>
              <a:gd name="connsiteX13" fmla="*/ 9685414 w 11021018"/>
              <a:gd name="connsiteY13" fmla="*/ 6472945 h 64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021018" h="6472945">
                <a:moveTo>
                  <a:pt x="813263" y="1604383"/>
                </a:moveTo>
                <a:cubicBezTo>
                  <a:pt x="1207649" y="1092607"/>
                  <a:pt x="1602036" y="580831"/>
                  <a:pt x="2098366" y="319280"/>
                </a:cubicBezTo>
                <a:cubicBezTo>
                  <a:pt x="2594696" y="57729"/>
                  <a:pt x="3364933" y="-65838"/>
                  <a:pt x="3791241" y="35075"/>
                </a:cubicBezTo>
                <a:cubicBezTo>
                  <a:pt x="4217549" y="135988"/>
                  <a:pt x="4528528" y="531404"/>
                  <a:pt x="4656214" y="924761"/>
                </a:cubicBezTo>
                <a:cubicBezTo>
                  <a:pt x="4783901" y="1318118"/>
                  <a:pt x="4689165" y="1915361"/>
                  <a:pt x="4557360" y="2395215"/>
                </a:cubicBezTo>
                <a:cubicBezTo>
                  <a:pt x="4425555" y="2875069"/>
                  <a:pt x="4283452" y="3529978"/>
                  <a:pt x="3865382" y="3803886"/>
                </a:cubicBezTo>
                <a:cubicBezTo>
                  <a:pt x="3447312" y="4077794"/>
                  <a:pt x="2652361" y="3861551"/>
                  <a:pt x="2048939" y="4038664"/>
                </a:cubicBezTo>
                <a:cubicBezTo>
                  <a:pt x="1445517" y="4215778"/>
                  <a:pt x="510522" y="4590600"/>
                  <a:pt x="244852" y="4866567"/>
                </a:cubicBezTo>
                <a:cubicBezTo>
                  <a:pt x="-20818" y="5142535"/>
                  <a:pt x="-212348" y="5690350"/>
                  <a:pt x="454917" y="5694469"/>
                </a:cubicBezTo>
                <a:cubicBezTo>
                  <a:pt x="1122182" y="5698588"/>
                  <a:pt x="3132214" y="4926291"/>
                  <a:pt x="4248441" y="4891280"/>
                </a:cubicBezTo>
                <a:cubicBezTo>
                  <a:pt x="5364668" y="4856269"/>
                  <a:pt x="6097836" y="5461751"/>
                  <a:pt x="7152279" y="5484405"/>
                </a:cubicBezTo>
                <a:cubicBezTo>
                  <a:pt x="8206722" y="5507059"/>
                  <a:pt x="9953144" y="5115762"/>
                  <a:pt x="10575101" y="5027205"/>
                </a:cubicBezTo>
                <a:cubicBezTo>
                  <a:pt x="11197058" y="4938648"/>
                  <a:pt x="11032301" y="4712107"/>
                  <a:pt x="10884020" y="4953064"/>
                </a:cubicBezTo>
                <a:cubicBezTo>
                  <a:pt x="10735739" y="5194021"/>
                  <a:pt x="9701890" y="6411161"/>
                  <a:pt x="9685414" y="6472945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олилиния 11"/>
          <p:cNvSpPr/>
          <p:nvPr/>
        </p:nvSpPr>
        <p:spPr>
          <a:xfrm>
            <a:off x="123568" y="-259492"/>
            <a:ext cx="1680518" cy="581879"/>
          </a:xfrm>
          <a:custGeom>
            <a:avLst/>
            <a:gdLst>
              <a:gd name="connsiteX0" fmla="*/ 1680518 w 1680518"/>
              <a:gd name="connsiteY0" fmla="*/ 0 h 581879"/>
              <a:gd name="connsiteX1" fmla="*/ 1272746 w 1680518"/>
              <a:gd name="connsiteY1" fmla="*/ 580768 h 581879"/>
              <a:gd name="connsiteX2" fmla="*/ 0 w 1680518"/>
              <a:gd name="connsiteY2" fmla="*/ 135924 h 58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0518" h="581879">
                <a:moveTo>
                  <a:pt x="1680518" y="0"/>
                </a:moveTo>
                <a:cubicBezTo>
                  <a:pt x="1616675" y="279057"/>
                  <a:pt x="1552832" y="558114"/>
                  <a:pt x="1272746" y="580768"/>
                </a:cubicBezTo>
                <a:cubicBezTo>
                  <a:pt x="992660" y="603422"/>
                  <a:pt x="105032" y="273908"/>
                  <a:pt x="0" y="135924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-191165" y="-203111"/>
            <a:ext cx="12554005" cy="7268826"/>
          </a:xfrm>
          <a:prstGeom prst="rect">
            <a:avLst/>
          </a:prstGeom>
          <a:solidFill>
            <a:srgbClr val="74664E">
              <a:alpha val="14902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11808983" y="766603"/>
            <a:ext cx="553857" cy="5329398"/>
          </a:xfrm>
          <a:prstGeom prst="rect">
            <a:avLst/>
          </a:prstGeom>
          <a:solidFill>
            <a:srgbClr val="74664E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-10853" y="766603"/>
            <a:ext cx="3458696" cy="5329398"/>
          </a:xfrm>
          <a:prstGeom prst="rect">
            <a:avLst/>
          </a:prstGeom>
          <a:solidFill>
            <a:srgbClr val="B9AC78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928902" y="1044705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Bahnschrift SemiLight" panose="020B0502040204020203" pitchFamily="34" charset="0"/>
              </a:rPr>
              <a:t>Идея</a:t>
            </a:r>
          </a:p>
        </p:txBody>
      </p:sp>
      <p:sp>
        <p:nvSpPr>
          <p:cNvPr id="17" name="Объект 2"/>
          <p:cNvSpPr txBox="1">
            <a:spLocks/>
          </p:cNvSpPr>
          <p:nvPr/>
        </p:nvSpPr>
        <p:spPr>
          <a:xfrm>
            <a:off x="4217611" y="820566"/>
            <a:ext cx="6303776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ru-RU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Главная идея нашего проекта – это продержаться в автобусе несколько остановок 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без оплаты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ru-RU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Наш проект – игра в игре. Трафик машин и выполнение заданий, чтобы пользователя 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 поймал контролёр</a:t>
            </a:r>
            <a:r>
              <a:rPr lang="en-US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0441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230928" y="1139076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>
                <a:latin typeface="Bahnschrift SemiLight" panose="020B0502040204020203" pitchFamily="34" charset="0"/>
              </a:rPr>
              <a:t>Немного о разработке</a:t>
            </a: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3569230" y="3836346"/>
            <a:ext cx="8113061" cy="2842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Кнопка меняет цвет при наведении на неё, чтобы показать активность.</a:t>
            </a:r>
          </a:p>
          <a:p>
            <a:pPr algn="just"/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Координаты машинок генерируются за полем, дальше двигаются за счёт увеличения значения </a:t>
            </a:r>
            <a:r>
              <a:rPr lang="ru-RU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абциссы</a:t>
            </a:r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В этом же классе проверка на столкновение автобуса в машинками. </a:t>
            </a:r>
          </a:p>
          <a:p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Движение автобуса </a:t>
            </a:r>
            <a:r>
              <a:rPr lang="ru-RU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контролируетя</a:t>
            </a:r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игроком, кнопками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 </a:t>
            </a:r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Можно пополнять список и менять поле для первого задания.</a:t>
            </a:r>
          </a:p>
          <a:p>
            <a:endParaRPr lang="ru-RU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3733272" y="1216982"/>
            <a:ext cx="1911163" cy="1865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500" dirty="0">
                <a:latin typeface="Times New Roman" pitchFamily="18" charset="0"/>
                <a:cs typeface="Times New Roman" pitchFamily="18" charset="0"/>
              </a:rPr>
              <a:t>Классы:</a:t>
            </a:r>
          </a:p>
          <a:p>
            <a:pPr marL="342900" indent="-342900">
              <a:buFontTx/>
              <a:buChar char="-"/>
            </a:pPr>
            <a:r>
              <a:rPr lang="en-US" sz="2500" u="sng" dirty="0">
                <a:latin typeface="Times New Roman" pitchFamily="18" charset="0"/>
                <a:cs typeface="Times New Roman" pitchFamily="18" charset="0"/>
              </a:rPr>
              <a:t>Button</a:t>
            </a:r>
          </a:p>
          <a:p>
            <a:pPr marL="342900" indent="-342900">
              <a:buFontTx/>
              <a:buChar char="-"/>
            </a:pP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Bus</a:t>
            </a:r>
          </a:p>
          <a:p>
            <a:pPr marL="342900" indent="-342900">
              <a:buFontTx/>
              <a:buChar char="-"/>
            </a:pP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Cars</a:t>
            </a:r>
          </a:p>
          <a:p>
            <a:pPr marL="342900" indent="-342900">
              <a:buFontTx/>
              <a:buChar char="-"/>
            </a:pP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Board</a:t>
            </a:r>
            <a:endParaRPr lang="ru-RU" sz="25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5514064" y="1034102"/>
            <a:ext cx="3004089" cy="1865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500" u="sng" dirty="0">
                <a:latin typeface="Times New Roman" pitchFamily="18" charset="0"/>
                <a:cs typeface="Times New Roman" pitchFamily="18" charset="0"/>
              </a:rPr>
              <a:t>Функции</a:t>
            </a:r>
            <a:r>
              <a:rPr lang="ru-RU" sz="2500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342900" indent="-342900">
              <a:buFontTx/>
              <a:buChar char="-"/>
            </a:pP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restart</a:t>
            </a:r>
          </a:p>
          <a:p>
            <a:pPr marL="342900" indent="-342900">
              <a:buFontTx/>
              <a:buChar char="-"/>
            </a:pP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main</a:t>
            </a:r>
          </a:p>
          <a:p>
            <a:pPr marL="342900" indent="-342900">
              <a:buFontTx/>
              <a:buChar char="-"/>
            </a:pPr>
            <a:r>
              <a:rPr lang="ru-RU" altLang="ru-RU" sz="2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load_image</a:t>
            </a:r>
            <a:endParaRPr lang="ru-RU" sz="2500" i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avaria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006099" y="1641082"/>
            <a:ext cx="340269" cy="340269"/>
          </a:xfrm>
          <a:prstGeom prst="rect">
            <a:avLst/>
          </a:prstGeom>
        </p:spPr>
      </p:pic>
      <p:pic>
        <p:nvPicPr>
          <p:cNvPr id="3" name="button_start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953844" y="2721604"/>
            <a:ext cx="340269" cy="340269"/>
          </a:xfrm>
          <a:prstGeom prst="rect">
            <a:avLst/>
          </a:prstGeom>
        </p:spPr>
      </p:pic>
      <p:pic>
        <p:nvPicPr>
          <p:cNvPr id="8" name="game_over_soun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103407" y="2747731"/>
            <a:ext cx="340269" cy="340269"/>
          </a:xfrm>
          <a:prstGeom prst="rect">
            <a:avLst/>
          </a:prstGeom>
        </p:spPr>
      </p:pic>
      <p:pic>
        <p:nvPicPr>
          <p:cNvPr id="9" name="molti_button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155657" y="1623667"/>
            <a:ext cx="340269" cy="340269"/>
          </a:xfrm>
          <a:prstGeom prst="rect">
            <a:avLst/>
          </a:prstGeom>
        </p:spPr>
      </p:pic>
      <p:sp>
        <p:nvSpPr>
          <p:cNvPr id="10" name="Заголовок 1"/>
          <p:cNvSpPr txBox="1">
            <a:spLocks/>
          </p:cNvSpPr>
          <p:nvPr/>
        </p:nvSpPr>
        <p:spPr>
          <a:xfrm>
            <a:off x="7811585" y="2330354"/>
            <a:ext cx="4499153" cy="383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  <a:cs typeface="Times New Roman" pitchFamily="18" charset="0"/>
              </a:rPr>
              <a:t>Кнопки начала и окончания игры</a:t>
            </a:r>
          </a:p>
        </p:txBody>
      </p:sp>
      <p:sp>
        <p:nvSpPr>
          <p:cNvPr id="11" name="Заголовок 1"/>
          <p:cNvSpPr txBox="1">
            <a:spLocks/>
          </p:cNvSpPr>
          <p:nvPr/>
        </p:nvSpPr>
        <p:spPr>
          <a:xfrm>
            <a:off x="8168638" y="1251321"/>
            <a:ext cx="4499153" cy="383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  <a:cs typeface="Times New Roman" pitchFamily="18" charset="0"/>
              </a:rPr>
              <a:t>Звук аварии и всех кнопок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7715792" y="955728"/>
            <a:ext cx="3879412" cy="2422142"/>
          </a:xfrm>
          <a:prstGeom prst="rect">
            <a:avLst/>
          </a:prstGeom>
          <a:noFill/>
          <a:ln w="5715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2269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59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36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>
            <a:spLocks noGrp="1"/>
          </p:cNvSpPr>
          <p:nvPr>
            <p:ph type="title"/>
          </p:nvPr>
        </p:nvSpPr>
        <p:spPr>
          <a:xfrm>
            <a:off x="200427" y="1123836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>
                <a:latin typeface="Bahnschrift SemiLight" panose="020B0502040204020203" pitchFamily="34" charset="0"/>
              </a:rPr>
              <a:t>Основная игра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3445" y="-242099"/>
            <a:ext cx="5872311" cy="338146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838" y="1923820"/>
            <a:ext cx="8062451" cy="463056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4373738"/>
            <a:ext cx="3439393" cy="198302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34557"/>
            <a:ext cx="3439393" cy="197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46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744436" y="1089111"/>
            <a:ext cx="2137660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Bahnschrift SemiLight" panose="020B0502040204020203" pitchFamily="34" charset="0"/>
              </a:rPr>
              <a:t>Задания</a:t>
            </a: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7295535" y="448066"/>
            <a:ext cx="4271133" cy="3834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основной игры автобус «доезжает до остановки» (в начале выбирается из некоторого списка количество остановок), при этом условии для пользователя  появляется задание, которое нужно выполнить за время. 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en-US" sz="2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переход к заданию: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9623" t="14416" r="18572" b="7326"/>
          <a:stretch/>
        </p:blipFill>
        <p:spPr>
          <a:xfrm>
            <a:off x="-123063" y="570341"/>
            <a:ext cx="7288675" cy="5306701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23434" t="19625" r="26256" b="10633"/>
          <a:stretch/>
        </p:blipFill>
        <p:spPr>
          <a:xfrm>
            <a:off x="7843753" y="6025305"/>
            <a:ext cx="3722915" cy="2987577"/>
          </a:xfrm>
          <a:prstGeom prst="rect">
            <a:avLst/>
          </a:prstGeom>
        </p:spPr>
      </p:pic>
      <p:cxnSp>
        <p:nvCxnSpPr>
          <p:cNvPr id="8" name="Прямая соединительная линия 7"/>
          <p:cNvCxnSpPr/>
          <p:nvPr/>
        </p:nvCxnSpPr>
        <p:spPr>
          <a:xfrm>
            <a:off x="7873535" y="3139440"/>
            <a:ext cx="0" cy="3398520"/>
          </a:xfrm>
          <a:prstGeom prst="line">
            <a:avLst/>
          </a:prstGeom>
          <a:ln w="57150">
            <a:solidFill>
              <a:srgbClr val="4134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586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 txBox="1">
            <a:spLocks/>
          </p:cNvSpPr>
          <p:nvPr/>
        </p:nvSpPr>
        <p:spPr>
          <a:xfrm>
            <a:off x="663412" y="-681221"/>
            <a:ext cx="2137660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Bahnschrift SemiLight" panose="020B0502040204020203" pitchFamily="34" charset="0"/>
              </a:rPr>
              <a:t>Задание 1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8514" y="-48588"/>
            <a:ext cx="5863127" cy="333591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502" y="3054699"/>
            <a:ext cx="6470905" cy="3676559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/>
          <p:nvPr/>
        </p:nvCxnSpPr>
        <p:spPr>
          <a:xfrm>
            <a:off x="3656441" y="3380957"/>
            <a:ext cx="6203840" cy="0"/>
          </a:xfrm>
          <a:prstGeom prst="line">
            <a:avLst/>
          </a:prstGeom>
          <a:ln>
            <a:solidFill>
              <a:srgbClr val="4134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бъект 2"/>
          <p:cNvSpPr txBox="1">
            <a:spLocks/>
          </p:cNvSpPr>
          <p:nvPr/>
        </p:nvSpPr>
        <p:spPr>
          <a:xfrm>
            <a:off x="211490" y="2022791"/>
            <a:ext cx="2930295" cy="3834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Суть задания состоит в том, чтобы закрасить все клетки (занять места автобуса по сюжету) за пятнадцать секунд или быстрее.  </a:t>
            </a: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0208" y="1247773"/>
            <a:ext cx="2549723" cy="42663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656441" y="3400019"/>
            <a:ext cx="32872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/>
              <a:t>0  1  0  1  0  1  5  1   0</a:t>
            </a:r>
          </a:p>
        </p:txBody>
      </p:sp>
    </p:spTree>
    <p:extLst>
      <p:ext uri="{BB962C8B-B14F-4D97-AF65-F5344CB8AC3E}">
        <p14:creationId xmlns:p14="http://schemas.microsoft.com/office/powerpoint/2010/main" val="1543741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b="3240"/>
          <a:stretch/>
        </p:blipFill>
        <p:spPr>
          <a:xfrm>
            <a:off x="4568180" y="576659"/>
            <a:ext cx="6822354" cy="380089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45" y="779434"/>
            <a:ext cx="976972" cy="99325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579" y="764194"/>
            <a:ext cx="947761" cy="98567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279" y="764194"/>
            <a:ext cx="947761" cy="985671"/>
          </a:xfrm>
          <a:prstGeom prst="rect">
            <a:avLst/>
          </a:prstGeom>
        </p:spPr>
      </p:pic>
      <p:sp>
        <p:nvSpPr>
          <p:cNvPr id="9" name="Заголовок 1"/>
          <p:cNvSpPr txBox="1">
            <a:spLocks/>
          </p:cNvSpPr>
          <p:nvPr/>
        </p:nvSpPr>
        <p:spPr>
          <a:xfrm>
            <a:off x="648691" y="-122421"/>
            <a:ext cx="2137660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Bahnschrift SemiLight" panose="020B0502040204020203" pitchFamily="34" charset="0"/>
              </a:rPr>
              <a:t>Задание </a:t>
            </a:r>
            <a:r>
              <a:rPr lang="en-US" sz="3200" b="1" dirty="0">
                <a:latin typeface="Bahnschrift SemiLight" panose="020B0502040204020203" pitchFamily="34" charset="0"/>
              </a:rPr>
              <a:t>2</a:t>
            </a:r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293327" y="2279771"/>
            <a:ext cx="2930295" cy="3834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Суть этого задания состоит в том, чтобы провести по всем дорогам на карте за двадцать секунд или быстрее.  </a:t>
            </a: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6"/>
          <a:srcRect t="766"/>
          <a:stretch/>
        </p:blipFill>
        <p:spPr>
          <a:xfrm>
            <a:off x="3771768" y="2682337"/>
            <a:ext cx="6822354" cy="383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24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лилиния 5"/>
          <p:cNvSpPr/>
          <p:nvPr/>
        </p:nvSpPr>
        <p:spPr>
          <a:xfrm rot="14817232" flipH="1">
            <a:off x="4939937" y="501804"/>
            <a:ext cx="5325762" cy="8393595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 rot="156635">
            <a:off x="5807676" y="0"/>
            <a:ext cx="5325762" cy="6820930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олилиния 8"/>
          <p:cNvSpPr/>
          <p:nvPr/>
        </p:nvSpPr>
        <p:spPr>
          <a:xfrm>
            <a:off x="1210962" y="-24714"/>
            <a:ext cx="10107827" cy="2014152"/>
          </a:xfrm>
          <a:custGeom>
            <a:avLst/>
            <a:gdLst>
              <a:gd name="connsiteX0" fmla="*/ 0 w 10107827"/>
              <a:gd name="connsiteY0" fmla="*/ 2014152 h 2014152"/>
              <a:gd name="connsiteX1" fmla="*/ 815546 w 10107827"/>
              <a:gd name="connsiteY1" fmla="*/ 469557 h 2014152"/>
              <a:gd name="connsiteX2" fmla="*/ 2928552 w 10107827"/>
              <a:gd name="connsiteY2" fmla="*/ 469557 h 2014152"/>
              <a:gd name="connsiteX3" fmla="*/ 4213654 w 10107827"/>
              <a:gd name="connsiteY3" fmla="*/ 1235676 h 2014152"/>
              <a:gd name="connsiteX4" fmla="*/ 7092779 w 10107827"/>
              <a:gd name="connsiteY4" fmla="*/ 877330 h 2014152"/>
              <a:gd name="connsiteX5" fmla="*/ 8402595 w 10107827"/>
              <a:gd name="connsiteY5" fmla="*/ 864973 h 2014152"/>
              <a:gd name="connsiteX6" fmla="*/ 10107827 w 10107827"/>
              <a:gd name="connsiteY6" fmla="*/ 0 h 201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07827" h="2014152">
                <a:moveTo>
                  <a:pt x="0" y="2014152"/>
                </a:moveTo>
                <a:cubicBezTo>
                  <a:pt x="163727" y="1370570"/>
                  <a:pt x="327454" y="726989"/>
                  <a:pt x="815546" y="469557"/>
                </a:cubicBezTo>
                <a:cubicBezTo>
                  <a:pt x="1303638" y="212125"/>
                  <a:pt x="2362201" y="341870"/>
                  <a:pt x="2928552" y="469557"/>
                </a:cubicBezTo>
                <a:cubicBezTo>
                  <a:pt x="3494903" y="597243"/>
                  <a:pt x="3519616" y="1167714"/>
                  <a:pt x="4213654" y="1235676"/>
                </a:cubicBezTo>
                <a:cubicBezTo>
                  <a:pt x="4907692" y="1303638"/>
                  <a:pt x="6394622" y="939114"/>
                  <a:pt x="7092779" y="877330"/>
                </a:cubicBezTo>
                <a:cubicBezTo>
                  <a:pt x="7790936" y="815546"/>
                  <a:pt x="7900087" y="1011195"/>
                  <a:pt x="8402595" y="864973"/>
                </a:cubicBezTo>
                <a:cubicBezTo>
                  <a:pt x="8905103" y="718751"/>
                  <a:pt x="9893643" y="183292"/>
                  <a:pt x="10107827" y="0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олилиния 10"/>
          <p:cNvSpPr/>
          <p:nvPr/>
        </p:nvSpPr>
        <p:spPr>
          <a:xfrm>
            <a:off x="817829" y="1403379"/>
            <a:ext cx="11600712" cy="6472945"/>
          </a:xfrm>
          <a:custGeom>
            <a:avLst/>
            <a:gdLst>
              <a:gd name="connsiteX0" fmla="*/ 813263 w 11021018"/>
              <a:gd name="connsiteY0" fmla="*/ 1604383 h 6472945"/>
              <a:gd name="connsiteX1" fmla="*/ 2098366 w 11021018"/>
              <a:gd name="connsiteY1" fmla="*/ 319280 h 6472945"/>
              <a:gd name="connsiteX2" fmla="*/ 3791241 w 11021018"/>
              <a:gd name="connsiteY2" fmla="*/ 35075 h 6472945"/>
              <a:gd name="connsiteX3" fmla="*/ 4656214 w 11021018"/>
              <a:gd name="connsiteY3" fmla="*/ 924761 h 6472945"/>
              <a:gd name="connsiteX4" fmla="*/ 4557360 w 11021018"/>
              <a:gd name="connsiteY4" fmla="*/ 2395215 h 6472945"/>
              <a:gd name="connsiteX5" fmla="*/ 3865382 w 11021018"/>
              <a:gd name="connsiteY5" fmla="*/ 3803886 h 6472945"/>
              <a:gd name="connsiteX6" fmla="*/ 2048939 w 11021018"/>
              <a:gd name="connsiteY6" fmla="*/ 4038664 h 6472945"/>
              <a:gd name="connsiteX7" fmla="*/ 244852 w 11021018"/>
              <a:gd name="connsiteY7" fmla="*/ 4866567 h 6472945"/>
              <a:gd name="connsiteX8" fmla="*/ 454917 w 11021018"/>
              <a:gd name="connsiteY8" fmla="*/ 5694469 h 6472945"/>
              <a:gd name="connsiteX9" fmla="*/ 4248441 w 11021018"/>
              <a:gd name="connsiteY9" fmla="*/ 4891280 h 6472945"/>
              <a:gd name="connsiteX10" fmla="*/ 7152279 w 11021018"/>
              <a:gd name="connsiteY10" fmla="*/ 5484405 h 6472945"/>
              <a:gd name="connsiteX11" fmla="*/ 10575101 w 11021018"/>
              <a:gd name="connsiteY11" fmla="*/ 5027205 h 6472945"/>
              <a:gd name="connsiteX12" fmla="*/ 10884020 w 11021018"/>
              <a:gd name="connsiteY12" fmla="*/ 4953064 h 6472945"/>
              <a:gd name="connsiteX13" fmla="*/ 9685414 w 11021018"/>
              <a:gd name="connsiteY13" fmla="*/ 6472945 h 64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021018" h="6472945">
                <a:moveTo>
                  <a:pt x="813263" y="1604383"/>
                </a:moveTo>
                <a:cubicBezTo>
                  <a:pt x="1207649" y="1092607"/>
                  <a:pt x="1602036" y="580831"/>
                  <a:pt x="2098366" y="319280"/>
                </a:cubicBezTo>
                <a:cubicBezTo>
                  <a:pt x="2594696" y="57729"/>
                  <a:pt x="3364933" y="-65838"/>
                  <a:pt x="3791241" y="35075"/>
                </a:cubicBezTo>
                <a:cubicBezTo>
                  <a:pt x="4217549" y="135988"/>
                  <a:pt x="4528528" y="531404"/>
                  <a:pt x="4656214" y="924761"/>
                </a:cubicBezTo>
                <a:cubicBezTo>
                  <a:pt x="4783901" y="1318118"/>
                  <a:pt x="4689165" y="1915361"/>
                  <a:pt x="4557360" y="2395215"/>
                </a:cubicBezTo>
                <a:cubicBezTo>
                  <a:pt x="4425555" y="2875069"/>
                  <a:pt x="4283452" y="3529978"/>
                  <a:pt x="3865382" y="3803886"/>
                </a:cubicBezTo>
                <a:cubicBezTo>
                  <a:pt x="3447312" y="4077794"/>
                  <a:pt x="2652361" y="3861551"/>
                  <a:pt x="2048939" y="4038664"/>
                </a:cubicBezTo>
                <a:cubicBezTo>
                  <a:pt x="1445517" y="4215778"/>
                  <a:pt x="510522" y="4590600"/>
                  <a:pt x="244852" y="4866567"/>
                </a:cubicBezTo>
                <a:cubicBezTo>
                  <a:pt x="-20818" y="5142535"/>
                  <a:pt x="-212348" y="5690350"/>
                  <a:pt x="454917" y="5694469"/>
                </a:cubicBezTo>
                <a:cubicBezTo>
                  <a:pt x="1122182" y="5698588"/>
                  <a:pt x="3132214" y="4926291"/>
                  <a:pt x="4248441" y="4891280"/>
                </a:cubicBezTo>
                <a:cubicBezTo>
                  <a:pt x="5364668" y="4856269"/>
                  <a:pt x="6097836" y="5461751"/>
                  <a:pt x="7152279" y="5484405"/>
                </a:cubicBezTo>
                <a:cubicBezTo>
                  <a:pt x="8206722" y="5507059"/>
                  <a:pt x="9953144" y="5115762"/>
                  <a:pt x="10575101" y="5027205"/>
                </a:cubicBezTo>
                <a:cubicBezTo>
                  <a:pt x="11197058" y="4938648"/>
                  <a:pt x="11032301" y="4712107"/>
                  <a:pt x="10884020" y="4953064"/>
                </a:cubicBezTo>
                <a:cubicBezTo>
                  <a:pt x="10735739" y="5194021"/>
                  <a:pt x="9701890" y="6411161"/>
                  <a:pt x="9685414" y="6472945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олилиния 11"/>
          <p:cNvSpPr/>
          <p:nvPr/>
        </p:nvSpPr>
        <p:spPr>
          <a:xfrm>
            <a:off x="123568" y="-259492"/>
            <a:ext cx="1680518" cy="581879"/>
          </a:xfrm>
          <a:custGeom>
            <a:avLst/>
            <a:gdLst>
              <a:gd name="connsiteX0" fmla="*/ 1680518 w 1680518"/>
              <a:gd name="connsiteY0" fmla="*/ 0 h 581879"/>
              <a:gd name="connsiteX1" fmla="*/ 1272746 w 1680518"/>
              <a:gd name="connsiteY1" fmla="*/ 580768 h 581879"/>
              <a:gd name="connsiteX2" fmla="*/ 0 w 1680518"/>
              <a:gd name="connsiteY2" fmla="*/ 135924 h 58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0518" h="581879">
                <a:moveTo>
                  <a:pt x="1680518" y="0"/>
                </a:moveTo>
                <a:cubicBezTo>
                  <a:pt x="1616675" y="279057"/>
                  <a:pt x="1552832" y="558114"/>
                  <a:pt x="1272746" y="580768"/>
                </a:cubicBezTo>
                <a:cubicBezTo>
                  <a:pt x="992660" y="603422"/>
                  <a:pt x="105032" y="273908"/>
                  <a:pt x="0" y="135924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-191165" y="-203111"/>
            <a:ext cx="12554005" cy="7268826"/>
          </a:xfrm>
          <a:prstGeom prst="rect">
            <a:avLst/>
          </a:prstGeom>
          <a:solidFill>
            <a:srgbClr val="74664E">
              <a:alpha val="14902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70813" y="1044705"/>
            <a:ext cx="7315200" cy="5120640"/>
          </a:xfrm>
        </p:spPr>
        <p:txBody>
          <a:bodyPr>
            <a:normAutofit/>
          </a:bodyPr>
          <a:lstStyle/>
          <a:p>
            <a:pPr marL="0" indent="45000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Проект  имеет возможности для расширения его работы и добавления новых средств, которые сделают игру более интересной. К примеру, введение </a:t>
            </a:r>
            <a:r>
              <a:rPr lang="ru-RU" sz="25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никнэёмов</a:t>
            </a:r>
            <a:r>
              <a:rPr lang="ru-RU" sz="2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пользователей и их результатов выполнения заданий (времени, количество столкновений и т.п.)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11808983" y="766603"/>
            <a:ext cx="553857" cy="5329398"/>
          </a:xfrm>
          <a:prstGeom prst="rect">
            <a:avLst/>
          </a:prstGeom>
          <a:solidFill>
            <a:srgbClr val="74664E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-10853" y="766603"/>
            <a:ext cx="3458696" cy="5329398"/>
          </a:xfrm>
          <a:prstGeom prst="rect">
            <a:avLst/>
          </a:prstGeom>
          <a:solidFill>
            <a:srgbClr val="B9AC78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0345" y="1154329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>
                <a:latin typeface="Bahnschrift SemiLight" panose="020B0502040204020203" pitchFamily="34" charset="0"/>
              </a:rPr>
              <a:t>Заключение</a:t>
            </a:r>
            <a:r>
              <a:rPr lang="ru-RU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36155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230928" y="1139076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>
                <a:latin typeface="Bahnschrift SemiLight" panose="020B0502040204020203" pitchFamily="34" charset="0"/>
              </a:rPr>
              <a:t>Благодарим за внимание</a:t>
            </a: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3880038" y="1139076"/>
            <a:ext cx="7748081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i="1" dirty="0">
                <a:latin typeface="Times New Roman" pitchFamily="18" charset="0"/>
                <a:cs typeface="Times New Roman" pitchFamily="18" charset="0"/>
              </a:rPr>
              <a:t>Я готов/а ответить на ваши вопросы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3406183478"/>
      </p:ext>
    </p:extLst>
  </p:cSld>
  <p:clrMapOvr>
    <a:masterClrMapping/>
  </p:clrMapOvr>
</p:sld>
</file>

<file path=ppt/theme/theme1.xml><?xml version="1.0" encoding="utf-8"?>
<a:theme xmlns:a="http://schemas.openxmlformats.org/drawingml/2006/main" name="Рама">
  <a:themeElements>
    <a:clrScheme name="Другая 1">
      <a:dk1>
        <a:srgbClr val="1773B1"/>
      </a:dk1>
      <a:lt1>
        <a:sysClr val="window" lastClr="FFFFFF"/>
      </a:lt1>
      <a:dk2>
        <a:srgbClr val="41342E"/>
      </a:dk2>
      <a:lt2>
        <a:srgbClr val="E5DEDB"/>
      </a:lt2>
      <a:accent1>
        <a:srgbClr val="C0B27C"/>
      </a:accent1>
      <a:accent2>
        <a:srgbClr val="F8931D"/>
      </a:accent2>
      <a:accent3>
        <a:srgbClr val="115684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9935E573-C197-41A8-BCA1-5D5F62C560B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Рамка</Template>
  <TotalTime>1870</TotalTime>
  <Words>298</Words>
  <Application>Microsoft Office PowerPoint</Application>
  <PresentationFormat>Широкоэкранный</PresentationFormat>
  <Paragraphs>58</Paragraphs>
  <Slides>9</Slides>
  <Notes>0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Arial Narrow</vt:lpstr>
      <vt:lpstr>Bahnschrift SemiLight</vt:lpstr>
      <vt:lpstr>Calibri</vt:lpstr>
      <vt:lpstr>Corbel</vt:lpstr>
      <vt:lpstr>Times New Roman</vt:lpstr>
      <vt:lpstr>Verdana</vt:lpstr>
      <vt:lpstr>Wingdings 2</vt:lpstr>
      <vt:lpstr>Рама</vt:lpstr>
      <vt:lpstr>Смурфики</vt:lpstr>
      <vt:lpstr>Презентация PowerPoint</vt:lpstr>
      <vt:lpstr>Немного о разработке</vt:lpstr>
      <vt:lpstr>Основная игра</vt:lpstr>
      <vt:lpstr>Презентация PowerPoint</vt:lpstr>
      <vt:lpstr>Презентация PowerPoint</vt:lpstr>
      <vt:lpstr>Презентация PowerPoint</vt:lpstr>
      <vt:lpstr>Заключение </vt:lpstr>
      <vt:lpstr>Благодарим за внимание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Моделирование расположения мебели в комнате</dc:title>
  <dc:creator>Учетная запись Майкрософт</dc:creator>
  <cp:lastModifiedBy>1</cp:lastModifiedBy>
  <cp:revision>49</cp:revision>
  <dcterms:created xsi:type="dcterms:W3CDTF">2023-11-02T10:33:35Z</dcterms:created>
  <dcterms:modified xsi:type="dcterms:W3CDTF">2024-01-31T14:32:24Z</dcterms:modified>
</cp:coreProperties>
</file>